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257" r:id="rId3"/>
    <p:sldId id="294" r:id="rId4"/>
    <p:sldId id="272" r:id="rId5"/>
    <p:sldId id="296" r:id="rId6"/>
    <p:sldId id="278" r:id="rId7"/>
    <p:sldId id="280" r:id="rId8"/>
    <p:sldId id="302" r:id="rId9"/>
    <p:sldId id="319" r:id="rId10"/>
    <p:sldId id="322" r:id="rId11"/>
    <p:sldId id="320" r:id="rId12"/>
    <p:sldId id="340" r:id="rId13"/>
    <p:sldId id="341" r:id="rId14"/>
    <p:sldId id="258" r:id="rId15"/>
    <p:sldId id="266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70" d="100"/>
          <a:sy n="70" d="100"/>
        </p:scale>
        <p:origin x="52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8C1A79E-576C-4448-85E7-55704A125C92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E8D990-C438-4BCB-A665-F0BCAE64D661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685801"/>
            <a:ext cx="8496944" cy="3657599"/>
          </a:xfrm>
        </p:spPr>
        <p:txBody>
          <a:bodyPr>
            <a:normAutofit/>
          </a:bodyPr>
          <a:lstStyle/>
          <a:p>
            <a:r>
              <a:rPr lang="fr-FR" sz="6000" dirty="0" smtClean="0"/>
              <a:t>  Saint </a:t>
            </a:r>
            <a:r>
              <a:rPr lang="fr-FR" sz="6000" dirty="0"/>
              <a:t>Thomas </a:t>
            </a:r>
            <a:r>
              <a:rPr lang="fr-FR" sz="6000" dirty="0" err="1"/>
              <a:t>School</a:t>
            </a:r>
            <a:endParaRPr lang="fr-FR" sz="6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ARCACHON</a:t>
            </a: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/>
              <a:t>FRANCE</a:t>
            </a:r>
            <a:br>
              <a:rPr lang="fr-FR" sz="54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aryline\Pictures\DIAPO ERASMUS\Photo-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yline\Pictures\DIAPO ERASMUS\Photo-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4962" y="285293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yline\Pictures\DIAPO ERASMUS\Photo-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11997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aryline\Pictures\DIAPO ERASMUS\IMG_1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844824"/>
            <a:ext cx="3961936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543800" cy="914400"/>
          </a:xfrm>
        </p:spPr>
        <p:txBody>
          <a:bodyPr/>
          <a:lstStyle/>
          <a:p>
            <a:r>
              <a:rPr lang="fr-FR" dirty="0" smtClean="0"/>
              <a:t>In French.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427984" y="5157192"/>
            <a:ext cx="417646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Or in English.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Maryline\Pictures\DIAPO ERASMUS\equip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815975"/>
            <a:ext cx="609600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But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smiling</a:t>
            </a:r>
            <a:r>
              <a:rPr lang="fr-FR" dirty="0" smtClean="0"/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1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Maryline\Pictures\DIAPO ERASMUS\equip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093" y="685800"/>
            <a:ext cx="49230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43800" cy="914400"/>
          </a:xfrm>
        </p:spPr>
        <p:txBody>
          <a:bodyPr/>
          <a:lstStyle/>
          <a:p>
            <a:r>
              <a:rPr lang="en-US" dirty="0"/>
              <a:t>and always ready for new </a:t>
            </a:r>
            <a:r>
              <a:rPr lang="en-US" dirty="0" smtClean="0"/>
              <a:t>adventures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747" y="2924944"/>
            <a:ext cx="3384376" cy="182879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 </a:t>
            </a:r>
            <a:r>
              <a:rPr lang="fr-FR" sz="3200" dirty="0" err="1" smtClean="0"/>
              <a:t>small</a:t>
            </a:r>
            <a:r>
              <a:rPr lang="fr-FR" sz="3200" dirty="0" smtClean="0"/>
              <a:t> </a:t>
            </a:r>
            <a:r>
              <a:rPr lang="fr-FR" sz="3200" dirty="0" err="1" smtClean="0"/>
              <a:t>fishermen</a:t>
            </a:r>
            <a:r>
              <a:rPr lang="fr-FR" sz="3200" dirty="0" smtClean="0"/>
              <a:t> </a:t>
            </a:r>
            <a:r>
              <a:rPr lang="fr-FR" sz="3200" dirty="0" err="1" smtClean="0"/>
              <a:t>town</a:t>
            </a:r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120680" cy="1138064"/>
          </a:xfrm>
        </p:spPr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town</a:t>
            </a:r>
            <a:r>
              <a:rPr lang="fr-FR" dirty="0" smtClean="0"/>
              <a:t>, Arcachon </a:t>
            </a:r>
            <a:endParaRPr lang="fr-FR" dirty="0"/>
          </a:p>
        </p:txBody>
      </p:sp>
      <p:pic>
        <p:nvPicPr>
          <p:cNvPr id="4" name="Picture 2" descr="C:\Users\Maryline\Pictures\DIAPO ERASMUS\St Thomas - Vue du ci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002971"/>
            <a:ext cx="5238665" cy="39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ryline\Pictures\SAINT THOMAS\COM 2012\Le jeté 24 10 1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263" y="1268760"/>
            <a:ext cx="2448272" cy="18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816" y="116632"/>
            <a:ext cx="9021688" cy="914400"/>
          </a:xfrm>
        </p:spPr>
        <p:txBody>
          <a:bodyPr/>
          <a:lstStyle/>
          <a:p>
            <a:r>
              <a:rPr lang="en-US" sz="3200" dirty="0"/>
              <a:t>Today, the </a:t>
            </a:r>
            <a:r>
              <a:rPr lang="en-US" sz="3200" dirty="0" err="1"/>
              <a:t>Arcachon</a:t>
            </a:r>
            <a:r>
              <a:rPr lang="en-US" sz="3200" dirty="0"/>
              <a:t> basin is one of the most visited tourist sites of Aquitaine.</a:t>
            </a:r>
            <a:endParaRPr lang="fr-FR" sz="3200" dirty="0"/>
          </a:p>
        </p:txBody>
      </p:sp>
      <p:pic>
        <p:nvPicPr>
          <p:cNvPr id="4" name="Picture 2" descr="C:\Users\Maryline\Pictures\SAINT THOMAS\COM 2012\Le manège 24 10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16" y="1196752"/>
            <a:ext cx="3600399" cy="27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yline\Pictures\SAINT THOMAS\COM 2012\La baleine r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358" y="3458078"/>
            <a:ext cx="4292082" cy="32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yline\Pictures\SAINT THOMAS\COM 2012\La Mairie d'Arcach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16" y="4028391"/>
            <a:ext cx="3531840" cy="26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:\Users\Maryline\Pictures\DIAPO ERASMUS\20131208_175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685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soon in </a:t>
            </a:r>
            <a:r>
              <a:rPr lang="en-US" dirty="0" err="1"/>
              <a:t>Arcachon</a:t>
            </a:r>
            <a:r>
              <a:rPr lang="en-US" dirty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2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yline\Pictures\DIAPO ERASMUS\Photo 04 2013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807024"/>
            <a:ext cx="3888432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912" y="-77688"/>
            <a:ext cx="3384376" cy="914400"/>
          </a:xfrm>
        </p:spPr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school</a:t>
            </a:r>
            <a:endParaRPr lang="fr-FR" dirty="0"/>
          </a:p>
        </p:txBody>
      </p:sp>
      <p:pic>
        <p:nvPicPr>
          <p:cNvPr id="6" name="Picture 2" descr="C:\Users\Maryline\Pictures\DIAPO ERASMUS\IMG_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91" y="764704"/>
            <a:ext cx="4806088" cy="35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ryline\Pictures\DIAPO ERASMUS\20140107_145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9675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43800" cy="914400"/>
          </a:xfrm>
        </p:spPr>
        <p:txBody>
          <a:bodyPr/>
          <a:lstStyle/>
          <a:p>
            <a:r>
              <a:rPr lang="fr-FR" sz="3600" dirty="0" err="1" smtClean="0"/>
              <a:t>Where</a:t>
            </a:r>
            <a:r>
              <a:rPr lang="fr-FR" sz="3600" dirty="0" smtClean="0"/>
              <a:t> are </a:t>
            </a:r>
            <a:r>
              <a:rPr lang="fr-FR" sz="3600" dirty="0" err="1" smtClean="0"/>
              <a:t>windows</a:t>
            </a:r>
            <a:r>
              <a:rPr lang="fr-FR" sz="3600" dirty="0" smtClean="0"/>
              <a:t> and </a:t>
            </a:r>
            <a:r>
              <a:rPr lang="fr-FR" sz="3600" dirty="0" err="1" smtClean="0"/>
              <a:t>doors</a:t>
            </a:r>
            <a:r>
              <a:rPr lang="fr-FR" sz="3600" dirty="0" smtClean="0"/>
              <a:t> ??</a:t>
            </a:r>
            <a:endParaRPr lang="fr-FR" sz="3600" dirty="0"/>
          </a:p>
        </p:txBody>
      </p:sp>
      <p:pic>
        <p:nvPicPr>
          <p:cNvPr id="6" name="Picture 2" descr="C:\Users\Maryline\Pictures\DIAPO ERASMUS\Projet Erasmus +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50100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yline\Pictures\SAINT THOMAS\COM 2012\IMG_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48680"/>
            <a:ext cx="2747717" cy="20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are a Catholic school where it is very pleasant to live and learn</a:t>
            </a:r>
            <a:endParaRPr lang="fr-FR" sz="2800" dirty="0"/>
          </a:p>
        </p:txBody>
      </p:sp>
      <p:pic>
        <p:nvPicPr>
          <p:cNvPr id="5" name="Picture 2" descr="C:\Users\Maryline\Pictures\SAINT THOMAS\COM 2012\St Thomas 2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522850"/>
            <a:ext cx="5231904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yline\Pictures\DIAPO ERASMUS\IMG_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66" y="3000770"/>
            <a:ext cx="2448272" cy="18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yline\Pictures\DIAPO ERASMUS\Fetet m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486052"/>
            <a:ext cx="3086472" cy="17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ryline\Pictures\DIAPO ERASMUS\Projet Erasmus + 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405836" cy="19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0" y="5301208"/>
            <a:ext cx="4591472" cy="914400"/>
          </a:xfrm>
        </p:spPr>
        <p:txBody>
          <a:bodyPr/>
          <a:lstStyle/>
          <a:p>
            <a:r>
              <a:rPr lang="en-US" sz="3200" dirty="0" smtClean="0"/>
              <a:t>For our </a:t>
            </a:r>
            <a:r>
              <a:rPr lang="en-US" sz="3200" dirty="0"/>
              <a:t>friends who live in Burkina </a:t>
            </a:r>
            <a:r>
              <a:rPr lang="en-US" sz="3200" dirty="0" smtClean="0"/>
              <a:t>Faso, we </a:t>
            </a:r>
            <a:r>
              <a:rPr lang="en-US" sz="3200" dirty="0"/>
              <a:t>organize charity sales so they buy tool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Picture 2" descr="C:\Users\Maryline\Pictures\DIAPO ERASMUS\burkin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922" y="332656"/>
            <a:ext cx="3907470" cy="29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yline\Pictures\DIAPO ERASMUS\20140114_180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82" y="371703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512" y="5699504"/>
            <a:ext cx="7637472" cy="854352"/>
          </a:xfrm>
        </p:spPr>
        <p:txBody>
          <a:bodyPr/>
          <a:lstStyle/>
          <a:p>
            <a:r>
              <a:rPr lang="en-US" sz="3200" dirty="0"/>
              <a:t>Crazy time to fight a crazy disease: cancer.</a:t>
            </a:r>
            <a:endParaRPr lang="fr-FR" sz="3200" dirty="0"/>
          </a:p>
        </p:txBody>
      </p:sp>
      <p:pic>
        <p:nvPicPr>
          <p:cNvPr id="5" name="Picture 2" descr="C:\Users\Maryline\Pictures\DIAPO ERASMUS\20 Oct 2013 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425760"/>
            <a:ext cx="4264224" cy="31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yline\Pictures\DIAPO ERASMUS\20 Oct 2013 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2504820"/>
            <a:ext cx="3796680" cy="28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yline\Pictures\DIAPO ERASMUS\IMG_03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24744"/>
            <a:ext cx="4071900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yline\Pictures\DIAPO ERASMUS\IMG_0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800" y="3290427"/>
            <a:ext cx="3069704" cy="20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39798" y="29374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 smtClean="0"/>
              <a:t>We</a:t>
            </a:r>
            <a:r>
              <a:rPr lang="fr-FR" sz="4800" dirty="0" smtClean="0"/>
              <a:t> </a:t>
            </a:r>
            <a:r>
              <a:rPr lang="fr-FR" sz="4800" dirty="0" err="1" smtClean="0"/>
              <a:t>run</a:t>
            </a:r>
            <a:r>
              <a:rPr lang="fr-FR" sz="4800" dirty="0" smtClean="0"/>
              <a:t> !!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1930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3528392" cy="1714128"/>
          </a:xfrm>
        </p:spPr>
        <p:txBody>
          <a:bodyPr/>
          <a:lstStyle/>
          <a:p>
            <a:r>
              <a:rPr lang="en-US" sz="3200" dirty="0"/>
              <a:t>Throughout the year, we practice a variety </a:t>
            </a:r>
            <a:r>
              <a:rPr lang="en-US" sz="3200" dirty="0" smtClean="0"/>
              <a:t>of sports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3" name="Picture 2" descr="C:\Users\Maryline\Pictures\DIAPO ERASMUS\Projet Erasmus + 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379512"/>
            <a:ext cx="2817845" cy="21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yline\Pictures\DIAPO ERASMUS\DSCN1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312" y="379512"/>
            <a:ext cx="3523456" cy="26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yline\Pictures\DIAPO ERASMUS\20131208_153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748" y="2885492"/>
            <a:ext cx="2548880" cy="19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yline\Pictures\DIAPO ERASMUS\Les jeux de Neptune CM2 15 juin 2010 Centre de Voile Arcachon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50100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3240360" cy="1210072"/>
          </a:xfrm>
        </p:spPr>
        <p:txBody>
          <a:bodyPr/>
          <a:lstStyle/>
          <a:p>
            <a:r>
              <a:rPr lang="en-US" sz="2800" dirty="0" smtClean="0"/>
              <a:t>Of </a:t>
            </a:r>
            <a:r>
              <a:rPr lang="en-US" sz="2800" dirty="0"/>
              <a:t>course, not to get bored, we also work a </a:t>
            </a:r>
            <a:r>
              <a:rPr lang="en-US" sz="2800" dirty="0" smtClean="0"/>
              <a:t>little…sometimes !</a:t>
            </a:r>
            <a:endParaRPr lang="fr-FR" sz="2800" dirty="0"/>
          </a:p>
        </p:txBody>
      </p:sp>
      <p:pic>
        <p:nvPicPr>
          <p:cNvPr id="3" name="Picture 2" descr="C:\Users\Maryline\Pictures\DIAPO ERASMUS\Calculati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59504"/>
            <a:ext cx="3061248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yline\Pictures\DIAPO ERASMUS\20140528_1213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7531" y="404664"/>
            <a:ext cx="4003509" cy="3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yline\Pictures\DIAPO ERASMUS\20140110_154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6820" y="3068960"/>
            <a:ext cx="3076600" cy="23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yline\Pictures\DIAPO ERASMUS\20131219_141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13285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yline\Pictures\DIAPO ERASMUS\P10600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768" y="4603068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914400"/>
          </a:xfrm>
        </p:spPr>
        <p:txBody>
          <a:bodyPr/>
          <a:lstStyle/>
          <a:p>
            <a:r>
              <a:rPr lang="fr-FR" dirty="0" smtClean="0"/>
              <a:t>Inside.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9552" y="1700808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5"/>
            <a:r>
              <a:rPr lang="fr-FR" sz="4800" dirty="0" smtClean="0"/>
              <a:t>Or </a:t>
            </a:r>
            <a:r>
              <a:rPr lang="fr-FR" sz="4800" dirty="0" err="1" smtClean="0"/>
              <a:t>outside</a:t>
            </a:r>
            <a:r>
              <a:rPr lang="fr-FR" sz="4800" dirty="0" smtClean="0"/>
              <a:t>.</a:t>
            </a:r>
            <a:endParaRPr lang="fr-FR" sz="4800" dirty="0"/>
          </a:p>
        </p:txBody>
      </p:sp>
      <p:pic>
        <p:nvPicPr>
          <p:cNvPr id="7" name="Picture 2" descr="C:\Users\Maryline\Pictures\DIAPO ERASMUS\P1100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91831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1373</TotalTime>
  <Words>135</Words>
  <Application>Microsoft Office PowerPoint</Application>
  <PresentationFormat>Affichage à l'écran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Palatino Linotype</vt:lpstr>
      <vt:lpstr>Wingdings</vt:lpstr>
      <vt:lpstr>Élémentaire</vt:lpstr>
      <vt:lpstr>ARCACHON FRANCE </vt:lpstr>
      <vt:lpstr>Our school</vt:lpstr>
      <vt:lpstr>Where are windows and doors ??</vt:lpstr>
      <vt:lpstr>We are a Catholic school where it is very pleasant to live and learn</vt:lpstr>
      <vt:lpstr>For our friends who live in Burkina Faso, we organize charity sales so they buy tool </vt:lpstr>
      <vt:lpstr>Crazy time to fight a crazy disease: cancer.</vt:lpstr>
      <vt:lpstr>Throughout the year, we practice a variety of sports.</vt:lpstr>
      <vt:lpstr>Of course, not to get bored, we also work a little…sometimes !</vt:lpstr>
      <vt:lpstr>Inside.</vt:lpstr>
      <vt:lpstr>Présentation PowerPoint</vt:lpstr>
      <vt:lpstr>In French.</vt:lpstr>
      <vt:lpstr>But always smiling !</vt:lpstr>
      <vt:lpstr>and always ready for new adventures !</vt:lpstr>
      <vt:lpstr>Our town, Arcachon </vt:lpstr>
      <vt:lpstr>Today, the Arcachon basin is one of the most visited tourist sites of Aquitaine.</vt:lpstr>
      <vt:lpstr>See you soon in Arcachon!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Saint Thomas</dc:title>
  <dc:creator>Maryline</dc:creator>
  <cp:lastModifiedBy>Direction</cp:lastModifiedBy>
  <cp:revision>38</cp:revision>
  <dcterms:created xsi:type="dcterms:W3CDTF">2015-01-08T19:25:00Z</dcterms:created>
  <dcterms:modified xsi:type="dcterms:W3CDTF">2015-02-04T16:14:12Z</dcterms:modified>
</cp:coreProperties>
</file>