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18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2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9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96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1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66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7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4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02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35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74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19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5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8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84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5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33A4-BFBA-49B5-86BA-F08F5723EF13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6E48-2748-4256-878D-2F3F7E012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1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64" y="250816"/>
            <a:ext cx="4280717" cy="611845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756635" y="567559"/>
            <a:ext cx="3799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SAINT THOMAS </a:t>
            </a:r>
          </a:p>
          <a:p>
            <a:r>
              <a:rPr lang="fr-FR" sz="4800" dirty="0" smtClean="0"/>
              <a:t>2014 - 2015</a:t>
            </a:r>
            <a:endParaRPr lang="fr-FR" sz="4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908" y="2912680"/>
            <a:ext cx="2460942" cy="34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4872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1697" y="2021620"/>
            <a:ext cx="4176247" cy="3997447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5034" y="2021620"/>
            <a:ext cx="4634434" cy="39983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738" y="736900"/>
            <a:ext cx="8528242" cy="7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61122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3229" y="2164085"/>
            <a:ext cx="4398606" cy="3640226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0275" y="2214717"/>
            <a:ext cx="4449238" cy="35895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45" y="739172"/>
            <a:ext cx="10481810" cy="7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6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0883" y="2437058"/>
            <a:ext cx="4199731" cy="3599769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2880" y="2437058"/>
            <a:ext cx="4451328" cy="35997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04" y="531071"/>
            <a:ext cx="11889351" cy="6340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04" y="1418896"/>
            <a:ext cx="6943570" cy="6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7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2995" y="3785683"/>
            <a:ext cx="621277" cy="937776"/>
          </a:xfrm>
          <a:prstGeom prst="rect">
            <a:avLst/>
          </a:prstGeom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12905" y="3798326"/>
            <a:ext cx="2952750" cy="952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58" y="710006"/>
            <a:ext cx="2339377" cy="7207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467" y="702020"/>
            <a:ext cx="5754235" cy="7207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026" y="710749"/>
            <a:ext cx="350650" cy="7207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702" y="710052"/>
            <a:ext cx="3067149" cy="7207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894" y="3240825"/>
            <a:ext cx="2479560" cy="5484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633" y="2922541"/>
            <a:ext cx="809625" cy="4476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638" y="4448499"/>
            <a:ext cx="1400175" cy="5619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8137" y="3515044"/>
            <a:ext cx="2532175" cy="15450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1026" y="5529451"/>
            <a:ext cx="7086600" cy="990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0490" y="1885517"/>
            <a:ext cx="1972833" cy="71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3323" y="1899475"/>
            <a:ext cx="5329275" cy="6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4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prism isContent="1" isInverted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5" y="633768"/>
            <a:ext cx="11238800" cy="911254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0166" y="2171533"/>
            <a:ext cx="4475956" cy="3592544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520151" y="2171533"/>
            <a:ext cx="3652701" cy="36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699" y="2244542"/>
            <a:ext cx="4600931" cy="3711184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8627" y="2244542"/>
            <a:ext cx="4498767" cy="3711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99" y="823419"/>
            <a:ext cx="10322466" cy="8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1079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6546" y="2070541"/>
            <a:ext cx="4755002" cy="3899605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0767" y="2070542"/>
            <a:ext cx="5038079" cy="38996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84" y="687180"/>
            <a:ext cx="7932739" cy="8542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23" y="687180"/>
            <a:ext cx="2282323" cy="85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036201"/>
            <a:ext cx="4461341" cy="3780591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4914" y="2036201"/>
            <a:ext cx="4644369" cy="37805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79" y="657718"/>
            <a:ext cx="9308548" cy="9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8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4000">
        <p14:honeycomb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931" y="1996662"/>
            <a:ext cx="4480719" cy="4010302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4578" y="1996662"/>
            <a:ext cx="4663296" cy="4006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57" y="706491"/>
            <a:ext cx="11318125" cy="7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9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4000">
        <p15:prstTrans prst="fractur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9807" y="2039426"/>
            <a:ext cx="4526209" cy="3812181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8096" y="2039426"/>
            <a:ext cx="4647572" cy="38127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09" y="750831"/>
            <a:ext cx="10936963" cy="8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4000">
        <p15:prstTrans prst="prestig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34" y="662151"/>
            <a:ext cx="10245249" cy="977462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55379" y="2208461"/>
            <a:ext cx="2937341" cy="3859101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64772" y="2207699"/>
            <a:ext cx="4545259" cy="38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2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>
        <p14:switch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4039" y="2108832"/>
            <a:ext cx="4685503" cy="3859375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5604" y="2108832"/>
            <a:ext cx="4633707" cy="38593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3" y="656238"/>
            <a:ext cx="10997893" cy="6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4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184</TotalTime>
  <Words>5</Words>
  <Application>Microsoft Office PowerPoint</Application>
  <PresentationFormat>Grand écran</PresentationFormat>
  <Paragraphs>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Direction</cp:lastModifiedBy>
  <cp:revision>15</cp:revision>
  <dcterms:created xsi:type="dcterms:W3CDTF">2015-03-02T16:39:40Z</dcterms:created>
  <dcterms:modified xsi:type="dcterms:W3CDTF">2015-03-13T16:44:02Z</dcterms:modified>
</cp:coreProperties>
</file>